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FC40-2907-1B75-2B9C-7FB650DED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E5F4E-9B61-C07A-19EA-B0177921B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81C8F-BDFE-C960-89BD-049DE504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8CC3B-BEDF-5CBD-B74C-A8DA5B32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2350B-4BA2-982A-7075-7610B296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3AA3-871C-8EF4-3CB0-70C7CBD0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D2346-95A2-4E21-AE78-B06D3BA20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7BB75-D2B2-AA63-850D-845DF02D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0552-FB71-AB63-2517-B56A3646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AACC8-2EAC-D5FA-E51E-D40C845B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4D530-AF08-6822-298D-BE14BBB60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F3FAB-2DA1-AB4D-A25A-C517ED5A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D049-8512-AFEE-A10B-A1D57270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4748-780B-2028-3A59-F359FA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561C-B0B5-809E-2C9A-0EA952DE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8601-4A57-89DD-FB7D-13C56AB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3470-47F9-21FE-7974-8E36038B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F869-2BA5-72B4-8CBA-5F337E31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144D-D15A-762A-131E-8EF7EB35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89AAB-6E2C-C3DF-3871-912E697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C4DC-87F8-F23B-573C-FE0FBF74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9F1F5-051F-8076-7D7A-88A6A426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EC3C-53EB-B5FA-B6BA-2AB57E49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593D7-928A-A4F8-43CE-F14343A9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B71A-A966-35F8-20FD-7DAFE817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E4C8-4BAB-FFF9-B321-2E17818C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78D4-9278-6EF3-E9F4-0A0351B5A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36D7-8943-2C77-965D-306141975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31177-EA96-7EE8-EC2C-962A3197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6BF7A-0BAD-CA93-1322-E8DA10D3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6D667-1C0C-6EF2-7B8E-CEFD07E3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48A0-2C36-0153-5A66-07116588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E2A2-296F-AC83-1557-1368DB515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491B-4FFC-69FC-3860-C3C429D1D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A665B-F010-7CBA-3925-EAD301B9A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EACBD-1A84-7634-1BC0-59ADC5C6B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18A82-E0FF-ECB8-D276-361DEF26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FB903-04DA-AD61-F7F4-711C268D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64D3D-C475-4242-A4F4-DFF920D6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08D8-D009-3209-7635-F1B711BD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76737-72A7-372D-343B-8E4D45F5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8B32C-F7E4-11D3-9C47-DCD092F0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E331A-09F3-B8EA-C18B-2A65025B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1B2EA-D5A8-BCE5-2B29-8CED049C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BEEED-04C1-7329-D64F-53558084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F883-33C3-2BCA-424C-E39C26F7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67C1-CD76-7005-465E-02FE616F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AB9B-7131-6BE1-7287-79139DC5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736A1-933B-7C59-33C5-EB315E8F4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3DB9F-9DAA-9AF9-EF51-24453A17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1C5D-3434-351E-F873-F614A36A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3D8F5-0A4D-98EB-4B47-10CBEE96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653-4ADF-C2F5-5231-9571C0B8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77897-23D0-7D9C-58FF-DB9E20B47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E9D6-9C87-1825-FFE9-151BA15E9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7817B-0446-5962-2A46-69658D0A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2C6A5-8E51-3B1D-E4B7-46FF8F88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715A8-1915-9F39-0905-C01C3E57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42BC1-A9A6-6CEE-0589-F22D54D8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441CD-873D-8391-E750-E56942B7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F553-2260-2D00-A481-3E5FC7AD7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9493-5C7B-40C9-9F07-64DC000B14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7104-572C-52F4-20D6-DAEE9ED57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CA76-E9A6-6555-8FD6-834AC9ED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F3A1-5983-4CB5-992A-D7F4CFAC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ay.com/exosphere/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chessay.com/thermosphere/" TargetMode="External"/><Relationship Id="rId12" Type="http://schemas.openxmlformats.org/officeDocument/2006/relationships/hyperlink" Target="https://www.pngall.com/weather-satellite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essay.com/mesosphere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chessay.com/stratosphere/" TargetMode="External"/><Relationship Id="rId15" Type="http://schemas.openxmlformats.org/officeDocument/2006/relationships/hyperlink" Target="chessay.com" TargetMode="External"/><Relationship Id="rId10" Type="http://schemas.openxmlformats.org/officeDocument/2006/relationships/hyperlink" Target="https://freepngimg.com/png/26564-airplane-photos" TargetMode="External"/><Relationship Id="rId4" Type="http://schemas.openxmlformats.org/officeDocument/2006/relationships/hyperlink" Target="https://chessay.com/troposphere/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s://www.freepngimg.com/png/58342-clouds-mosque-airplane-al-bahia-youtube-png-file-h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BA388A-4906-2507-42DD-9A0640812818}"/>
              </a:ext>
            </a:extLst>
          </p:cNvPr>
          <p:cNvSpPr/>
          <p:nvPr/>
        </p:nvSpPr>
        <p:spPr>
          <a:xfrm>
            <a:off x="2" y="0"/>
            <a:ext cx="3289787" cy="6857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48E1E-EA46-07C1-BE76-96F649673CDF}"/>
              </a:ext>
            </a:extLst>
          </p:cNvPr>
          <p:cNvSpPr/>
          <p:nvPr/>
        </p:nvSpPr>
        <p:spPr>
          <a:xfrm>
            <a:off x="3289789" y="0"/>
            <a:ext cx="2029557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26E22-4A4C-50E2-27E8-97D21031B810}"/>
              </a:ext>
            </a:extLst>
          </p:cNvPr>
          <p:cNvSpPr/>
          <p:nvPr/>
        </p:nvSpPr>
        <p:spPr>
          <a:xfrm>
            <a:off x="5319346" y="-1"/>
            <a:ext cx="2227384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0C395-2678-6413-2D36-BDBB975F454B}"/>
              </a:ext>
            </a:extLst>
          </p:cNvPr>
          <p:cNvSpPr/>
          <p:nvPr/>
        </p:nvSpPr>
        <p:spPr>
          <a:xfrm>
            <a:off x="7546731" y="0"/>
            <a:ext cx="2227384" cy="68579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7DBD8A-15AA-FCDE-107A-59B699401111}"/>
              </a:ext>
            </a:extLst>
          </p:cNvPr>
          <p:cNvSpPr/>
          <p:nvPr/>
        </p:nvSpPr>
        <p:spPr>
          <a:xfrm>
            <a:off x="9774117" y="-1"/>
            <a:ext cx="2417883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75D45-4070-94D8-F8C5-D1B0A2119D59}"/>
              </a:ext>
            </a:extLst>
          </p:cNvPr>
          <p:cNvSpPr/>
          <p:nvPr/>
        </p:nvSpPr>
        <p:spPr>
          <a:xfrm>
            <a:off x="-343" y="-1"/>
            <a:ext cx="519800" cy="6857999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ity with buildings and skyscrapers">
            <a:extLst>
              <a:ext uri="{FF2B5EF4-FFF2-40B4-BE49-F238E27FC236}">
                <a16:creationId xmlns:a16="http://schemas.microsoft.com/office/drawing/2014/main" id="{DB763380-4DC6-4861-27F8-A1CEF91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464038" y="1281870"/>
            <a:ext cx="7135739" cy="4016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F9569-30E1-3F54-67BB-3296B00153E4}"/>
              </a:ext>
            </a:extLst>
          </p:cNvPr>
          <p:cNvSpPr txBox="1"/>
          <p:nvPr/>
        </p:nvSpPr>
        <p:spPr>
          <a:xfrm>
            <a:off x="777764" y="2146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TROPOSPHERE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CB7A6-2B7C-333A-39CB-1CD2C8C51CA3}"/>
              </a:ext>
            </a:extLst>
          </p:cNvPr>
          <p:cNvSpPr txBox="1"/>
          <p:nvPr/>
        </p:nvSpPr>
        <p:spPr>
          <a:xfrm>
            <a:off x="3005149" y="2146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5"/>
              </a:rPr>
              <a:t>STRATOSPHERE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422D6-B519-959B-132B-41C01703D618}"/>
              </a:ext>
            </a:extLst>
          </p:cNvPr>
          <p:cNvSpPr txBox="1"/>
          <p:nvPr/>
        </p:nvSpPr>
        <p:spPr>
          <a:xfrm>
            <a:off x="5061438" y="2146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6"/>
              </a:rPr>
              <a:t>MESOSPHERE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AC80D-C07C-C683-AAC0-7B33DEBB8CBE}"/>
              </a:ext>
            </a:extLst>
          </p:cNvPr>
          <p:cNvSpPr txBox="1"/>
          <p:nvPr/>
        </p:nvSpPr>
        <p:spPr>
          <a:xfrm>
            <a:off x="7288825" y="214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7"/>
              </a:rPr>
              <a:t>THERMOSPHERE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91525-4B56-FC96-86CB-99D701F573AF}"/>
              </a:ext>
            </a:extLst>
          </p:cNvPr>
          <p:cNvSpPr txBox="1"/>
          <p:nvPr/>
        </p:nvSpPr>
        <p:spPr>
          <a:xfrm>
            <a:off x="9611458" y="2200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8"/>
              </a:rPr>
              <a:t>EXOSPHERE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455FCC-8B91-4BC7-11D1-74C78009B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4977055">
            <a:off x="2273803" y="1255465"/>
            <a:ext cx="1110941" cy="472918"/>
          </a:xfrm>
          <a:prstGeom prst="rect">
            <a:avLst/>
          </a:prstGeom>
        </p:spPr>
      </p:pic>
      <p:pic>
        <p:nvPicPr>
          <p:cNvPr id="23" name="Picture 22" descr="A satellite with solar panels&#10;&#10;Description automatically generated">
            <a:extLst>
              <a:ext uri="{FF2B5EF4-FFF2-40B4-BE49-F238E27FC236}">
                <a16:creationId xmlns:a16="http://schemas.microsoft.com/office/drawing/2014/main" id="{91646BC3-E5E0-3D07-A5C2-403951C7B4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88984">
            <a:off x="11145129" y="809467"/>
            <a:ext cx="856371" cy="627188"/>
          </a:xfrm>
          <a:prstGeom prst="rect">
            <a:avLst/>
          </a:prstGeom>
        </p:spPr>
      </p:pic>
      <p:pic>
        <p:nvPicPr>
          <p:cNvPr id="26" name="Picture 25" descr="A large cloud in the sky&#10;&#10;Description automatically generated">
            <a:extLst>
              <a:ext uri="{FF2B5EF4-FFF2-40B4-BE49-F238E27FC236}">
                <a16:creationId xmlns:a16="http://schemas.microsoft.com/office/drawing/2014/main" id="{9E41F0A8-91D2-6B8F-8E89-F6D02D2B1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5400000">
            <a:off x="3347817" y="4517332"/>
            <a:ext cx="1755938" cy="12830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52B352-08B9-7BE4-AED9-99D821D2090F}"/>
              </a:ext>
            </a:extLst>
          </p:cNvPr>
          <p:cNvSpPr txBox="1"/>
          <p:nvPr/>
        </p:nvSpPr>
        <p:spPr>
          <a:xfrm>
            <a:off x="10513366" y="6488666"/>
            <a:ext cx="31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5"/>
              </a:rPr>
              <a:t>Chessay.com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Zheng</dc:creator>
  <cp:lastModifiedBy>Marcus Zheng</cp:lastModifiedBy>
  <cp:revision>1</cp:revision>
  <dcterms:created xsi:type="dcterms:W3CDTF">2024-05-15T14:02:44Z</dcterms:created>
  <dcterms:modified xsi:type="dcterms:W3CDTF">2024-05-15T14:33:12Z</dcterms:modified>
</cp:coreProperties>
</file>